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86"/>
  </p:normalViewPr>
  <p:slideViewPr>
    <p:cSldViewPr snapToGrid="0" snapToObjects="1">
      <p:cViewPr varScale="1">
        <p:scale>
          <a:sx n="76" d="100"/>
          <a:sy n="76" d="100"/>
        </p:scale>
        <p:origin x="216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15ECB4-D13D-7A4F-B580-46E51B7D4F27}" type="doc">
      <dgm:prSet loTypeId="urn:microsoft.com/office/officeart/2005/8/layout/orgChart1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D0C9218-347D-DC46-A915-B555B5E30832}">
      <dgm:prSet phldrT="[Text]"/>
      <dgm:spPr/>
      <dgm:t>
        <a:bodyPr/>
        <a:lstStyle/>
        <a:p>
          <a:r>
            <a:rPr lang="en-US" dirty="0" smtClean="0"/>
            <a:t>View Groups</a:t>
          </a:r>
          <a:endParaRPr lang="en-US" dirty="0"/>
        </a:p>
      </dgm:t>
    </dgm:pt>
    <dgm:pt modelId="{9AE888BB-1BB7-CA47-B3CB-4E0A142FC471}" type="parTrans" cxnId="{948F57C3-B1DC-A247-9C16-DDF816507A99}">
      <dgm:prSet/>
      <dgm:spPr/>
      <dgm:t>
        <a:bodyPr/>
        <a:lstStyle/>
        <a:p>
          <a:endParaRPr lang="en-US"/>
        </a:p>
      </dgm:t>
    </dgm:pt>
    <dgm:pt modelId="{89C33288-92CD-6D4E-B897-E69A61CBD482}" type="sibTrans" cxnId="{948F57C3-B1DC-A247-9C16-DDF816507A99}">
      <dgm:prSet/>
      <dgm:spPr/>
      <dgm:t>
        <a:bodyPr/>
        <a:lstStyle/>
        <a:p>
          <a:endParaRPr lang="en-US"/>
        </a:p>
      </dgm:t>
    </dgm:pt>
    <dgm:pt modelId="{6B04ED9C-7263-FC4C-A919-60C9D73F99ED}">
      <dgm:prSet phldrT="[Text]"/>
      <dgm:spPr/>
      <dgm:t>
        <a:bodyPr/>
        <a:lstStyle/>
        <a:p>
          <a:r>
            <a:rPr lang="en-US" dirty="0" err="1" smtClean="0"/>
            <a:t>LinearLayout</a:t>
          </a:r>
          <a:endParaRPr lang="en-US" dirty="0"/>
        </a:p>
      </dgm:t>
    </dgm:pt>
    <dgm:pt modelId="{CD7979DA-6D33-5848-B3F4-7565BC3CA278}" type="parTrans" cxnId="{FD48105A-BE32-0F4E-8624-BC2A3F2EA24A}">
      <dgm:prSet/>
      <dgm:spPr/>
      <dgm:t>
        <a:bodyPr/>
        <a:lstStyle/>
        <a:p>
          <a:endParaRPr lang="en-US"/>
        </a:p>
      </dgm:t>
    </dgm:pt>
    <dgm:pt modelId="{BBF3BFD8-FAEA-E043-B5E0-C4CA85A9684C}" type="sibTrans" cxnId="{FD48105A-BE32-0F4E-8624-BC2A3F2EA24A}">
      <dgm:prSet/>
      <dgm:spPr/>
      <dgm:t>
        <a:bodyPr/>
        <a:lstStyle/>
        <a:p>
          <a:endParaRPr lang="en-US"/>
        </a:p>
      </dgm:t>
    </dgm:pt>
    <dgm:pt modelId="{43ADCD12-AB7C-5F46-82A9-680B9111194C}">
      <dgm:prSet phldrT="[Text]"/>
      <dgm:spPr/>
      <dgm:t>
        <a:bodyPr/>
        <a:lstStyle/>
        <a:p>
          <a:r>
            <a:rPr lang="en-US" dirty="0" err="1" smtClean="0"/>
            <a:t>FrameLayout</a:t>
          </a:r>
          <a:endParaRPr lang="en-US" dirty="0"/>
        </a:p>
      </dgm:t>
    </dgm:pt>
    <dgm:pt modelId="{E1C3D6E8-99FC-1B40-B934-E516A667922C}" type="parTrans" cxnId="{820C4115-2D8F-E04C-8595-62E3013EEDA3}">
      <dgm:prSet/>
      <dgm:spPr/>
      <dgm:t>
        <a:bodyPr/>
        <a:lstStyle/>
        <a:p>
          <a:endParaRPr lang="en-US"/>
        </a:p>
      </dgm:t>
    </dgm:pt>
    <dgm:pt modelId="{5D3725B8-4965-7748-9983-A3CED96EEB72}" type="sibTrans" cxnId="{820C4115-2D8F-E04C-8595-62E3013EEDA3}">
      <dgm:prSet/>
      <dgm:spPr/>
      <dgm:t>
        <a:bodyPr/>
        <a:lstStyle/>
        <a:p>
          <a:endParaRPr lang="en-US"/>
        </a:p>
      </dgm:t>
    </dgm:pt>
    <dgm:pt modelId="{EF9C5D7C-AAE3-3244-9DA5-1E800EF914EF}">
      <dgm:prSet phldrT="[Text]"/>
      <dgm:spPr/>
      <dgm:t>
        <a:bodyPr/>
        <a:lstStyle/>
        <a:p>
          <a:r>
            <a:rPr lang="en-US" dirty="0" err="1" smtClean="0"/>
            <a:t>RelativeLayout</a:t>
          </a:r>
          <a:endParaRPr lang="en-US" dirty="0"/>
        </a:p>
      </dgm:t>
    </dgm:pt>
    <dgm:pt modelId="{1045AA0F-62EE-A24D-98A2-8700E56808D9}" type="parTrans" cxnId="{524A019C-6D3C-584E-AE0E-F7F93605D25E}">
      <dgm:prSet/>
      <dgm:spPr/>
      <dgm:t>
        <a:bodyPr/>
        <a:lstStyle/>
        <a:p>
          <a:endParaRPr lang="en-US"/>
        </a:p>
      </dgm:t>
    </dgm:pt>
    <dgm:pt modelId="{8668AFBD-3D7E-3741-AB95-A371A4085C4F}" type="sibTrans" cxnId="{524A019C-6D3C-584E-AE0E-F7F93605D25E}">
      <dgm:prSet/>
      <dgm:spPr/>
      <dgm:t>
        <a:bodyPr/>
        <a:lstStyle/>
        <a:p>
          <a:endParaRPr lang="en-US"/>
        </a:p>
      </dgm:t>
    </dgm:pt>
    <dgm:pt modelId="{2A93DBA5-9917-6649-9D19-8968AF62AB6D}">
      <dgm:prSet phldrT="[Text]"/>
      <dgm:spPr/>
      <dgm:t>
        <a:bodyPr/>
        <a:lstStyle/>
        <a:p>
          <a:r>
            <a:rPr lang="en-US" dirty="0" err="1" smtClean="0"/>
            <a:t>GridLayout</a:t>
          </a:r>
          <a:endParaRPr lang="en-US" dirty="0"/>
        </a:p>
      </dgm:t>
    </dgm:pt>
    <dgm:pt modelId="{972A933E-1BF1-CC4D-9984-722286DD1770}" type="parTrans" cxnId="{69E2327C-EDFB-1E47-B1AC-801B70E5C7CE}">
      <dgm:prSet/>
      <dgm:spPr/>
      <dgm:t>
        <a:bodyPr/>
        <a:lstStyle/>
        <a:p>
          <a:endParaRPr lang="en-US"/>
        </a:p>
      </dgm:t>
    </dgm:pt>
    <dgm:pt modelId="{E4B96DC0-FD40-2546-BAE4-0315D6134ADC}" type="sibTrans" cxnId="{69E2327C-EDFB-1E47-B1AC-801B70E5C7CE}">
      <dgm:prSet/>
      <dgm:spPr/>
      <dgm:t>
        <a:bodyPr/>
        <a:lstStyle/>
        <a:p>
          <a:endParaRPr lang="en-US"/>
        </a:p>
      </dgm:t>
    </dgm:pt>
    <dgm:pt modelId="{0FDFCC27-4C12-D04B-B2CF-14F173F8D2DF}" type="pres">
      <dgm:prSet presAssocID="{CC15ECB4-D13D-7A4F-B580-46E51B7D4F2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C171860-5734-0C46-856B-140238851600}" type="pres">
      <dgm:prSet presAssocID="{DD0C9218-347D-DC46-A915-B555B5E30832}" presName="hierRoot1" presStyleCnt="0">
        <dgm:presLayoutVars>
          <dgm:hierBranch val="init"/>
        </dgm:presLayoutVars>
      </dgm:prSet>
      <dgm:spPr/>
    </dgm:pt>
    <dgm:pt modelId="{3CE6935D-D801-8D46-82E2-0BCE16141067}" type="pres">
      <dgm:prSet presAssocID="{DD0C9218-347D-DC46-A915-B555B5E30832}" presName="rootComposite1" presStyleCnt="0"/>
      <dgm:spPr/>
    </dgm:pt>
    <dgm:pt modelId="{5302C1E8-44C0-2444-93C0-DABA937EDE53}" type="pres">
      <dgm:prSet presAssocID="{DD0C9218-347D-DC46-A915-B555B5E30832}" presName="rootText1" presStyleLbl="node0" presStyleIdx="0" presStyleCnt="1">
        <dgm:presLayoutVars>
          <dgm:chPref val="3"/>
        </dgm:presLayoutVars>
      </dgm:prSet>
      <dgm:spPr/>
    </dgm:pt>
    <dgm:pt modelId="{6F4A60A4-3E58-D64F-9D6E-D8E791644A6C}" type="pres">
      <dgm:prSet presAssocID="{DD0C9218-347D-DC46-A915-B555B5E30832}" presName="rootConnector1" presStyleLbl="node1" presStyleIdx="0" presStyleCnt="0"/>
      <dgm:spPr/>
    </dgm:pt>
    <dgm:pt modelId="{DDB37FA4-E08E-3440-AE00-7DD4B7C88DBC}" type="pres">
      <dgm:prSet presAssocID="{DD0C9218-347D-DC46-A915-B555B5E30832}" presName="hierChild2" presStyleCnt="0"/>
      <dgm:spPr/>
    </dgm:pt>
    <dgm:pt modelId="{C81CE232-7118-AE42-BC2D-D4CB8AE003E3}" type="pres">
      <dgm:prSet presAssocID="{CD7979DA-6D33-5848-B3F4-7565BC3CA278}" presName="Name37" presStyleLbl="parChTrans1D2" presStyleIdx="0" presStyleCnt="4"/>
      <dgm:spPr/>
    </dgm:pt>
    <dgm:pt modelId="{416AACC6-003D-8B48-B930-5230208C4261}" type="pres">
      <dgm:prSet presAssocID="{6B04ED9C-7263-FC4C-A919-60C9D73F99ED}" presName="hierRoot2" presStyleCnt="0">
        <dgm:presLayoutVars>
          <dgm:hierBranch val="init"/>
        </dgm:presLayoutVars>
      </dgm:prSet>
      <dgm:spPr/>
    </dgm:pt>
    <dgm:pt modelId="{F5D98A37-0282-7E40-929A-616B356C5424}" type="pres">
      <dgm:prSet presAssocID="{6B04ED9C-7263-FC4C-A919-60C9D73F99ED}" presName="rootComposite" presStyleCnt="0"/>
      <dgm:spPr/>
    </dgm:pt>
    <dgm:pt modelId="{A2008621-14D8-5740-AA4D-F187A5747ABD}" type="pres">
      <dgm:prSet presAssocID="{6B04ED9C-7263-FC4C-A919-60C9D73F99ED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A844A85-142A-D942-9FD4-4471238A32A9}" type="pres">
      <dgm:prSet presAssocID="{6B04ED9C-7263-FC4C-A919-60C9D73F99ED}" presName="rootConnector" presStyleLbl="node2" presStyleIdx="0" presStyleCnt="4"/>
      <dgm:spPr/>
    </dgm:pt>
    <dgm:pt modelId="{DC1188DB-9094-DD4B-8751-0178DAA14F23}" type="pres">
      <dgm:prSet presAssocID="{6B04ED9C-7263-FC4C-A919-60C9D73F99ED}" presName="hierChild4" presStyleCnt="0"/>
      <dgm:spPr/>
    </dgm:pt>
    <dgm:pt modelId="{A074378D-BAF3-A845-92BF-B042396D5458}" type="pres">
      <dgm:prSet presAssocID="{6B04ED9C-7263-FC4C-A919-60C9D73F99ED}" presName="hierChild5" presStyleCnt="0"/>
      <dgm:spPr/>
    </dgm:pt>
    <dgm:pt modelId="{207FB776-58BC-474F-A066-FFC27536CBE3}" type="pres">
      <dgm:prSet presAssocID="{E1C3D6E8-99FC-1B40-B934-E516A667922C}" presName="Name37" presStyleLbl="parChTrans1D2" presStyleIdx="1" presStyleCnt="4"/>
      <dgm:spPr/>
    </dgm:pt>
    <dgm:pt modelId="{C640703D-5DF0-F148-9956-9B07AEA03183}" type="pres">
      <dgm:prSet presAssocID="{43ADCD12-AB7C-5F46-82A9-680B9111194C}" presName="hierRoot2" presStyleCnt="0">
        <dgm:presLayoutVars>
          <dgm:hierBranch val="init"/>
        </dgm:presLayoutVars>
      </dgm:prSet>
      <dgm:spPr/>
    </dgm:pt>
    <dgm:pt modelId="{60F8F910-7429-C64E-B29B-5F32313D9CC5}" type="pres">
      <dgm:prSet presAssocID="{43ADCD12-AB7C-5F46-82A9-680B9111194C}" presName="rootComposite" presStyleCnt="0"/>
      <dgm:spPr/>
    </dgm:pt>
    <dgm:pt modelId="{6D32E24E-EFBB-204A-84E1-4CF06488F9A0}" type="pres">
      <dgm:prSet presAssocID="{43ADCD12-AB7C-5F46-82A9-680B9111194C}" presName="rootText" presStyleLbl="node2" presStyleIdx="1" presStyleCnt="4">
        <dgm:presLayoutVars>
          <dgm:chPref val="3"/>
        </dgm:presLayoutVars>
      </dgm:prSet>
      <dgm:spPr/>
    </dgm:pt>
    <dgm:pt modelId="{E6EBB488-8C9E-724A-A1A7-1A8E5DF5FFC5}" type="pres">
      <dgm:prSet presAssocID="{43ADCD12-AB7C-5F46-82A9-680B9111194C}" presName="rootConnector" presStyleLbl="node2" presStyleIdx="1" presStyleCnt="4"/>
      <dgm:spPr/>
    </dgm:pt>
    <dgm:pt modelId="{5046244F-9BCE-5E40-8056-7D654A7CB6BD}" type="pres">
      <dgm:prSet presAssocID="{43ADCD12-AB7C-5F46-82A9-680B9111194C}" presName="hierChild4" presStyleCnt="0"/>
      <dgm:spPr/>
    </dgm:pt>
    <dgm:pt modelId="{21EB8189-560F-6D4F-9828-06DB93E86DA2}" type="pres">
      <dgm:prSet presAssocID="{43ADCD12-AB7C-5F46-82A9-680B9111194C}" presName="hierChild5" presStyleCnt="0"/>
      <dgm:spPr/>
    </dgm:pt>
    <dgm:pt modelId="{C1093B0C-B2B2-E44D-83E0-0B49756EB2B1}" type="pres">
      <dgm:prSet presAssocID="{1045AA0F-62EE-A24D-98A2-8700E56808D9}" presName="Name37" presStyleLbl="parChTrans1D2" presStyleIdx="2" presStyleCnt="4"/>
      <dgm:spPr/>
    </dgm:pt>
    <dgm:pt modelId="{5744F43C-9B54-F64C-896F-949CB36F58DC}" type="pres">
      <dgm:prSet presAssocID="{EF9C5D7C-AAE3-3244-9DA5-1E800EF914EF}" presName="hierRoot2" presStyleCnt="0">
        <dgm:presLayoutVars>
          <dgm:hierBranch val="init"/>
        </dgm:presLayoutVars>
      </dgm:prSet>
      <dgm:spPr/>
    </dgm:pt>
    <dgm:pt modelId="{41FE1C29-F2EC-E645-9226-EC0824E2D907}" type="pres">
      <dgm:prSet presAssocID="{EF9C5D7C-AAE3-3244-9DA5-1E800EF914EF}" presName="rootComposite" presStyleCnt="0"/>
      <dgm:spPr/>
    </dgm:pt>
    <dgm:pt modelId="{03C6DA69-E7B8-B64C-ACA7-90519E4C4DCA}" type="pres">
      <dgm:prSet presAssocID="{EF9C5D7C-AAE3-3244-9DA5-1E800EF914EF}" presName="rootText" presStyleLbl="node2" presStyleIdx="2" presStyleCnt="4">
        <dgm:presLayoutVars>
          <dgm:chPref val="3"/>
        </dgm:presLayoutVars>
      </dgm:prSet>
      <dgm:spPr/>
    </dgm:pt>
    <dgm:pt modelId="{D88C5553-23F0-5B4B-9E7D-ADB78B0ED16F}" type="pres">
      <dgm:prSet presAssocID="{EF9C5D7C-AAE3-3244-9DA5-1E800EF914EF}" presName="rootConnector" presStyleLbl="node2" presStyleIdx="2" presStyleCnt="4"/>
      <dgm:spPr/>
    </dgm:pt>
    <dgm:pt modelId="{4A0DD17B-C3FC-9844-B141-654215BA6C5F}" type="pres">
      <dgm:prSet presAssocID="{EF9C5D7C-AAE3-3244-9DA5-1E800EF914EF}" presName="hierChild4" presStyleCnt="0"/>
      <dgm:spPr/>
    </dgm:pt>
    <dgm:pt modelId="{830E627F-49F6-4047-A677-B03D14F1EA61}" type="pres">
      <dgm:prSet presAssocID="{EF9C5D7C-AAE3-3244-9DA5-1E800EF914EF}" presName="hierChild5" presStyleCnt="0"/>
      <dgm:spPr/>
    </dgm:pt>
    <dgm:pt modelId="{CE345E7B-76AD-8F4C-A972-62D289F47216}" type="pres">
      <dgm:prSet presAssocID="{972A933E-1BF1-CC4D-9984-722286DD1770}" presName="Name37" presStyleLbl="parChTrans1D2" presStyleIdx="3" presStyleCnt="4"/>
      <dgm:spPr/>
    </dgm:pt>
    <dgm:pt modelId="{934468B3-E8BA-E447-97FA-92B94587E1BC}" type="pres">
      <dgm:prSet presAssocID="{2A93DBA5-9917-6649-9D19-8968AF62AB6D}" presName="hierRoot2" presStyleCnt="0">
        <dgm:presLayoutVars>
          <dgm:hierBranch val="init"/>
        </dgm:presLayoutVars>
      </dgm:prSet>
      <dgm:spPr/>
    </dgm:pt>
    <dgm:pt modelId="{723463B5-EAAD-8542-A460-26FFEC35D3E8}" type="pres">
      <dgm:prSet presAssocID="{2A93DBA5-9917-6649-9D19-8968AF62AB6D}" presName="rootComposite" presStyleCnt="0"/>
      <dgm:spPr/>
    </dgm:pt>
    <dgm:pt modelId="{F23A23E9-19D2-0F4D-B6E6-CB9F3F7F6ECE}" type="pres">
      <dgm:prSet presAssocID="{2A93DBA5-9917-6649-9D19-8968AF62AB6D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A41AE3F-B96C-134E-9FD7-DB6BB47AD639}" type="pres">
      <dgm:prSet presAssocID="{2A93DBA5-9917-6649-9D19-8968AF62AB6D}" presName="rootConnector" presStyleLbl="node2" presStyleIdx="3" presStyleCnt="4"/>
      <dgm:spPr/>
    </dgm:pt>
    <dgm:pt modelId="{63D048CA-465E-1D44-9CAA-95820C9794B4}" type="pres">
      <dgm:prSet presAssocID="{2A93DBA5-9917-6649-9D19-8968AF62AB6D}" presName="hierChild4" presStyleCnt="0"/>
      <dgm:spPr/>
    </dgm:pt>
    <dgm:pt modelId="{56CD3527-0F1E-0848-A2C2-0A822E2094F2}" type="pres">
      <dgm:prSet presAssocID="{2A93DBA5-9917-6649-9D19-8968AF62AB6D}" presName="hierChild5" presStyleCnt="0"/>
      <dgm:spPr/>
    </dgm:pt>
    <dgm:pt modelId="{620669AC-D765-0B4A-ADB6-2E0B9BBB4177}" type="pres">
      <dgm:prSet presAssocID="{DD0C9218-347D-DC46-A915-B555B5E30832}" presName="hierChild3" presStyleCnt="0"/>
      <dgm:spPr/>
    </dgm:pt>
  </dgm:ptLst>
  <dgm:cxnLst>
    <dgm:cxn modelId="{94B7A2A1-B7B6-5447-AC73-7983B37016FA}" type="presOf" srcId="{EF9C5D7C-AAE3-3244-9DA5-1E800EF914EF}" destId="{D88C5553-23F0-5B4B-9E7D-ADB78B0ED16F}" srcOrd="1" destOrd="0" presId="urn:microsoft.com/office/officeart/2005/8/layout/orgChart1"/>
    <dgm:cxn modelId="{31A2755F-20C9-434B-8473-D3AEFEAE1B4B}" type="presOf" srcId="{1045AA0F-62EE-A24D-98A2-8700E56808D9}" destId="{C1093B0C-B2B2-E44D-83E0-0B49756EB2B1}" srcOrd="0" destOrd="0" presId="urn:microsoft.com/office/officeart/2005/8/layout/orgChart1"/>
    <dgm:cxn modelId="{ACA66A60-A448-7443-A220-3AC58FC2D7DF}" type="presOf" srcId="{43ADCD12-AB7C-5F46-82A9-680B9111194C}" destId="{6D32E24E-EFBB-204A-84E1-4CF06488F9A0}" srcOrd="0" destOrd="0" presId="urn:microsoft.com/office/officeart/2005/8/layout/orgChart1"/>
    <dgm:cxn modelId="{759FE252-1F77-DE45-AAAC-257D4A8A1BB8}" type="presOf" srcId="{43ADCD12-AB7C-5F46-82A9-680B9111194C}" destId="{E6EBB488-8C9E-724A-A1A7-1A8E5DF5FFC5}" srcOrd="1" destOrd="0" presId="urn:microsoft.com/office/officeart/2005/8/layout/orgChart1"/>
    <dgm:cxn modelId="{725F012B-38AB-9E43-8758-9224F43FC295}" type="presOf" srcId="{6B04ED9C-7263-FC4C-A919-60C9D73F99ED}" destId="{A2008621-14D8-5740-AA4D-F187A5747ABD}" srcOrd="0" destOrd="0" presId="urn:microsoft.com/office/officeart/2005/8/layout/orgChart1"/>
    <dgm:cxn modelId="{69E2327C-EDFB-1E47-B1AC-801B70E5C7CE}" srcId="{DD0C9218-347D-DC46-A915-B555B5E30832}" destId="{2A93DBA5-9917-6649-9D19-8968AF62AB6D}" srcOrd="3" destOrd="0" parTransId="{972A933E-1BF1-CC4D-9984-722286DD1770}" sibTransId="{E4B96DC0-FD40-2546-BAE4-0315D6134ADC}"/>
    <dgm:cxn modelId="{820C4115-2D8F-E04C-8595-62E3013EEDA3}" srcId="{DD0C9218-347D-DC46-A915-B555B5E30832}" destId="{43ADCD12-AB7C-5F46-82A9-680B9111194C}" srcOrd="1" destOrd="0" parTransId="{E1C3D6E8-99FC-1B40-B934-E516A667922C}" sibTransId="{5D3725B8-4965-7748-9983-A3CED96EEB72}"/>
    <dgm:cxn modelId="{948F57C3-B1DC-A247-9C16-DDF816507A99}" srcId="{CC15ECB4-D13D-7A4F-B580-46E51B7D4F27}" destId="{DD0C9218-347D-DC46-A915-B555B5E30832}" srcOrd="0" destOrd="0" parTransId="{9AE888BB-1BB7-CA47-B3CB-4E0A142FC471}" sibTransId="{89C33288-92CD-6D4E-B897-E69A61CBD482}"/>
    <dgm:cxn modelId="{2F2218D6-3DE5-344E-BB22-9BB41BE9FA34}" type="presOf" srcId="{CD7979DA-6D33-5848-B3F4-7565BC3CA278}" destId="{C81CE232-7118-AE42-BC2D-D4CB8AE003E3}" srcOrd="0" destOrd="0" presId="urn:microsoft.com/office/officeart/2005/8/layout/orgChart1"/>
    <dgm:cxn modelId="{32CC0309-5962-084F-96F5-0FF05FF77FEE}" type="presOf" srcId="{2A93DBA5-9917-6649-9D19-8968AF62AB6D}" destId="{F23A23E9-19D2-0F4D-B6E6-CB9F3F7F6ECE}" srcOrd="0" destOrd="0" presId="urn:microsoft.com/office/officeart/2005/8/layout/orgChart1"/>
    <dgm:cxn modelId="{E69355CA-0C09-E347-8B5D-EA839C10D667}" type="presOf" srcId="{DD0C9218-347D-DC46-A915-B555B5E30832}" destId="{6F4A60A4-3E58-D64F-9D6E-D8E791644A6C}" srcOrd="1" destOrd="0" presId="urn:microsoft.com/office/officeart/2005/8/layout/orgChart1"/>
    <dgm:cxn modelId="{2D359EC4-4AD5-0D44-BC30-7FE3548E7DF9}" type="presOf" srcId="{EF9C5D7C-AAE3-3244-9DA5-1E800EF914EF}" destId="{03C6DA69-E7B8-B64C-ACA7-90519E4C4DCA}" srcOrd="0" destOrd="0" presId="urn:microsoft.com/office/officeart/2005/8/layout/orgChart1"/>
    <dgm:cxn modelId="{463F9445-B93C-D946-A915-1E54D14A0AFC}" type="presOf" srcId="{CC15ECB4-D13D-7A4F-B580-46E51B7D4F27}" destId="{0FDFCC27-4C12-D04B-B2CF-14F173F8D2DF}" srcOrd="0" destOrd="0" presId="urn:microsoft.com/office/officeart/2005/8/layout/orgChart1"/>
    <dgm:cxn modelId="{C377066A-780D-4B46-A02B-7959006F8CF9}" type="presOf" srcId="{DD0C9218-347D-DC46-A915-B555B5E30832}" destId="{5302C1E8-44C0-2444-93C0-DABA937EDE53}" srcOrd="0" destOrd="0" presId="urn:microsoft.com/office/officeart/2005/8/layout/orgChart1"/>
    <dgm:cxn modelId="{FD48105A-BE32-0F4E-8624-BC2A3F2EA24A}" srcId="{DD0C9218-347D-DC46-A915-B555B5E30832}" destId="{6B04ED9C-7263-FC4C-A919-60C9D73F99ED}" srcOrd="0" destOrd="0" parTransId="{CD7979DA-6D33-5848-B3F4-7565BC3CA278}" sibTransId="{BBF3BFD8-FAEA-E043-B5E0-C4CA85A9684C}"/>
    <dgm:cxn modelId="{C030A80C-D902-5C45-B614-580EF1A5CB88}" type="presOf" srcId="{E1C3D6E8-99FC-1B40-B934-E516A667922C}" destId="{207FB776-58BC-474F-A066-FFC27536CBE3}" srcOrd="0" destOrd="0" presId="urn:microsoft.com/office/officeart/2005/8/layout/orgChart1"/>
    <dgm:cxn modelId="{D8D6086A-E5CD-BE46-8214-8B6E56B0D14D}" type="presOf" srcId="{972A933E-1BF1-CC4D-9984-722286DD1770}" destId="{CE345E7B-76AD-8F4C-A972-62D289F47216}" srcOrd="0" destOrd="0" presId="urn:microsoft.com/office/officeart/2005/8/layout/orgChart1"/>
    <dgm:cxn modelId="{524A019C-6D3C-584E-AE0E-F7F93605D25E}" srcId="{DD0C9218-347D-DC46-A915-B555B5E30832}" destId="{EF9C5D7C-AAE3-3244-9DA5-1E800EF914EF}" srcOrd="2" destOrd="0" parTransId="{1045AA0F-62EE-A24D-98A2-8700E56808D9}" sibTransId="{8668AFBD-3D7E-3741-AB95-A371A4085C4F}"/>
    <dgm:cxn modelId="{6A92D054-7539-5D44-B736-2A1DE51E68FC}" type="presOf" srcId="{2A93DBA5-9917-6649-9D19-8968AF62AB6D}" destId="{8A41AE3F-B96C-134E-9FD7-DB6BB47AD639}" srcOrd="1" destOrd="0" presId="urn:microsoft.com/office/officeart/2005/8/layout/orgChart1"/>
    <dgm:cxn modelId="{647D8AAC-6CA4-EF46-A4EA-680EE6F841E6}" type="presOf" srcId="{6B04ED9C-7263-FC4C-A919-60C9D73F99ED}" destId="{AA844A85-142A-D942-9FD4-4471238A32A9}" srcOrd="1" destOrd="0" presId="urn:microsoft.com/office/officeart/2005/8/layout/orgChart1"/>
    <dgm:cxn modelId="{DD4DE00C-1CD1-B24F-A726-60E3912A4165}" type="presParOf" srcId="{0FDFCC27-4C12-D04B-B2CF-14F173F8D2DF}" destId="{7C171860-5734-0C46-856B-140238851600}" srcOrd="0" destOrd="0" presId="urn:microsoft.com/office/officeart/2005/8/layout/orgChart1"/>
    <dgm:cxn modelId="{6133B32F-0B36-DB40-99A0-3C676EAF0BBC}" type="presParOf" srcId="{7C171860-5734-0C46-856B-140238851600}" destId="{3CE6935D-D801-8D46-82E2-0BCE16141067}" srcOrd="0" destOrd="0" presId="urn:microsoft.com/office/officeart/2005/8/layout/orgChart1"/>
    <dgm:cxn modelId="{79A60F8B-FF3D-9243-9FF4-4AE4F3643056}" type="presParOf" srcId="{3CE6935D-D801-8D46-82E2-0BCE16141067}" destId="{5302C1E8-44C0-2444-93C0-DABA937EDE53}" srcOrd="0" destOrd="0" presId="urn:microsoft.com/office/officeart/2005/8/layout/orgChart1"/>
    <dgm:cxn modelId="{DD16ED26-45A9-6D4D-84A0-A925E3F6FD3F}" type="presParOf" srcId="{3CE6935D-D801-8D46-82E2-0BCE16141067}" destId="{6F4A60A4-3E58-D64F-9D6E-D8E791644A6C}" srcOrd="1" destOrd="0" presId="urn:microsoft.com/office/officeart/2005/8/layout/orgChart1"/>
    <dgm:cxn modelId="{2B67E1E9-D54E-8F4B-BF7D-C6CDB427D57E}" type="presParOf" srcId="{7C171860-5734-0C46-856B-140238851600}" destId="{DDB37FA4-E08E-3440-AE00-7DD4B7C88DBC}" srcOrd="1" destOrd="0" presId="urn:microsoft.com/office/officeart/2005/8/layout/orgChart1"/>
    <dgm:cxn modelId="{7A617CB4-5D24-FF43-818C-8204F16C05C6}" type="presParOf" srcId="{DDB37FA4-E08E-3440-AE00-7DD4B7C88DBC}" destId="{C81CE232-7118-AE42-BC2D-D4CB8AE003E3}" srcOrd="0" destOrd="0" presId="urn:microsoft.com/office/officeart/2005/8/layout/orgChart1"/>
    <dgm:cxn modelId="{FF1B5D9A-C33C-134C-9E5E-F29AC4F25543}" type="presParOf" srcId="{DDB37FA4-E08E-3440-AE00-7DD4B7C88DBC}" destId="{416AACC6-003D-8B48-B930-5230208C4261}" srcOrd="1" destOrd="0" presId="urn:microsoft.com/office/officeart/2005/8/layout/orgChart1"/>
    <dgm:cxn modelId="{7C305E70-332A-AB47-AF7E-599C33BB37D2}" type="presParOf" srcId="{416AACC6-003D-8B48-B930-5230208C4261}" destId="{F5D98A37-0282-7E40-929A-616B356C5424}" srcOrd="0" destOrd="0" presId="urn:microsoft.com/office/officeart/2005/8/layout/orgChart1"/>
    <dgm:cxn modelId="{88AEA370-5242-784C-BE2E-5FB4837366CA}" type="presParOf" srcId="{F5D98A37-0282-7E40-929A-616B356C5424}" destId="{A2008621-14D8-5740-AA4D-F187A5747ABD}" srcOrd="0" destOrd="0" presId="urn:microsoft.com/office/officeart/2005/8/layout/orgChart1"/>
    <dgm:cxn modelId="{E1AF008C-7E39-9145-AE6B-7408094D72B0}" type="presParOf" srcId="{F5D98A37-0282-7E40-929A-616B356C5424}" destId="{AA844A85-142A-D942-9FD4-4471238A32A9}" srcOrd="1" destOrd="0" presId="urn:microsoft.com/office/officeart/2005/8/layout/orgChart1"/>
    <dgm:cxn modelId="{C67F8098-D0DC-7E41-85F1-3BDC80254186}" type="presParOf" srcId="{416AACC6-003D-8B48-B930-5230208C4261}" destId="{DC1188DB-9094-DD4B-8751-0178DAA14F23}" srcOrd="1" destOrd="0" presId="urn:microsoft.com/office/officeart/2005/8/layout/orgChart1"/>
    <dgm:cxn modelId="{284822BF-6203-5C49-9850-993D281AB5B2}" type="presParOf" srcId="{416AACC6-003D-8B48-B930-5230208C4261}" destId="{A074378D-BAF3-A845-92BF-B042396D5458}" srcOrd="2" destOrd="0" presId="urn:microsoft.com/office/officeart/2005/8/layout/orgChart1"/>
    <dgm:cxn modelId="{4EDE1CB1-9B03-874F-BAD2-FE7B79C191E6}" type="presParOf" srcId="{DDB37FA4-E08E-3440-AE00-7DD4B7C88DBC}" destId="{207FB776-58BC-474F-A066-FFC27536CBE3}" srcOrd="2" destOrd="0" presId="urn:microsoft.com/office/officeart/2005/8/layout/orgChart1"/>
    <dgm:cxn modelId="{C664453D-5A12-4248-90BB-BA146C70F2E5}" type="presParOf" srcId="{DDB37FA4-E08E-3440-AE00-7DD4B7C88DBC}" destId="{C640703D-5DF0-F148-9956-9B07AEA03183}" srcOrd="3" destOrd="0" presId="urn:microsoft.com/office/officeart/2005/8/layout/orgChart1"/>
    <dgm:cxn modelId="{1A489DF7-2B95-4141-AE0C-F4E8E11B3357}" type="presParOf" srcId="{C640703D-5DF0-F148-9956-9B07AEA03183}" destId="{60F8F910-7429-C64E-B29B-5F32313D9CC5}" srcOrd="0" destOrd="0" presId="urn:microsoft.com/office/officeart/2005/8/layout/orgChart1"/>
    <dgm:cxn modelId="{08964CD4-9B96-154E-9155-F1A94969DA73}" type="presParOf" srcId="{60F8F910-7429-C64E-B29B-5F32313D9CC5}" destId="{6D32E24E-EFBB-204A-84E1-4CF06488F9A0}" srcOrd="0" destOrd="0" presId="urn:microsoft.com/office/officeart/2005/8/layout/orgChart1"/>
    <dgm:cxn modelId="{CC20CD22-3D91-6A44-A544-8DE270EFD09E}" type="presParOf" srcId="{60F8F910-7429-C64E-B29B-5F32313D9CC5}" destId="{E6EBB488-8C9E-724A-A1A7-1A8E5DF5FFC5}" srcOrd="1" destOrd="0" presId="urn:microsoft.com/office/officeart/2005/8/layout/orgChart1"/>
    <dgm:cxn modelId="{5E864093-20FE-3440-B46E-0E796D9C85AC}" type="presParOf" srcId="{C640703D-5DF0-F148-9956-9B07AEA03183}" destId="{5046244F-9BCE-5E40-8056-7D654A7CB6BD}" srcOrd="1" destOrd="0" presId="urn:microsoft.com/office/officeart/2005/8/layout/orgChart1"/>
    <dgm:cxn modelId="{48E58CBF-F53F-FC4E-93CE-AED2E58C6536}" type="presParOf" srcId="{C640703D-5DF0-F148-9956-9B07AEA03183}" destId="{21EB8189-560F-6D4F-9828-06DB93E86DA2}" srcOrd="2" destOrd="0" presId="urn:microsoft.com/office/officeart/2005/8/layout/orgChart1"/>
    <dgm:cxn modelId="{5D84E6E0-6A1F-B244-AAA6-450F58A6F522}" type="presParOf" srcId="{DDB37FA4-E08E-3440-AE00-7DD4B7C88DBC}" destId="{C1093B0C-B2B2-E44D-83E0-0B49756EB2B1}" srcOrd="4" destOrd="0" presId="urn:microsoft.com/office/officeart/2005/8/layout/orgChart1"/>
    <dgm:cxn modelId="{259A581A-5708-3844-B25F-82DB7E361779}" type="presParOf" srcId="{DDB37FA4-E08E-3440-AE00-7DD4B7C88DBC}" destId="{5744F43C-9B54-F64C-896F-949CB36F58DC}" srcOrd="5" destOrd="0" presId="urn:microsoft.com/office/officeart/2005/8/layout/orgChart1"/>
    <dgm:cxn modelId="{D26DA65F-5EEA-0D4C-93C6-7F5A761AA920}" type="presParOf" srcId="{5744F43C-9B54-F64C-896F-949CB36F58DC}" destId="{41FE1C29-F2EC-E645-9226-EC0824E2D907}" srcOrd="0" destOrd="0" presId="urn:microsoft.com/office/officeart/2005/8/layout/orgChart1"/>
    <dgm:cxn modelId="{22498A57-6545-C042-9AC7-250BE9B54D26}" type="presParOf" srcId="{41FE1C29-F2EC-E645-9226-EC0824E2D907}" destId="{03C6DA69-E7B8-B64C-ACA7-90519E4C4DCA}" srcOrd="0" destOrd="0" presId="urn:microsoft.com/office/officeart/2005/8/layout/orgChart1"/>
    <dgm:cxn modelId="{9F783530-DC5F-C642-8B71-5E3A156A07EE}" type="presParOf" srcId="{41FE1C29-F2EC-E645-9226-EC0824E2D907}" destId="{D88C5553-23F0-5B4B-9E7D-ADB78B0ED16F}" srcOrd="1" destOrd="0" presId="urn:microsoft.com/office/officeart/2005/8/layout/orgChart1"/>
    <dgm:cxn modelId="{AAA51236-363B-6549-8F1A-A14C6D54A07C}" type="presParOf" srcId="{5744F43C-9B54-F64C-896F-949CB36F58DC}" destId="{4A0DD17B-C3FC-9844-B141-654215BA6C5F}" srcOrd="1" destOrd="0" presId="urn:microsoft.com/office/officeart/2005/8/layout/orgChart1"/>
    <dgm:cxn modelId="{BEDC769C-BDAA-7B4B-B2B0-64A495B11BE6}" type="presParOf" srcId="{5744F43C-9B54-F64C-896F-949CB36F58DC}" destId="{830E627F-49F6-4047-A677-B03D14F1EA61}" srcOrd="2" destOrd="0" presId="urn:microsoft.com/office/officeart/2005/8/layout/orgChart1"/>
    <dgm:cxn modelId="{84C3ABC4-3F13-8C42-A1B9-CD8A121E0BD2}" type="presParOf" srcId="{DDB37FA4-E08E-3440-AE00-7DD4B7C88DBC}" destId="{CE345E7B-76AD-8F4C-A972-62D289F47216}" srcOrd="6" destOrd="0" presId="urn:microsoft.com/office/officeart/2005/8/layout/orgChart1"/>
    <dgm:cxn modelId="{035F783A-8EB3-8240-AB42-400CCBE24ED3}" type="presParOf" srcId="{DDB37FA4-E08E-3440-AE00-7DD4B7C88DBC}" destId="{934468B3-E8BA-E447-97FA-92B94587E1BC}" srcOrd="7" destOrd="0" presId="urn:microsoft.com/office/officeart/2005/8/layout/orgChart1"/>
    <dgm:cxn modelId="{34DD60ED-31B7-B843-A68A-1C2E83A26102}" type="presParOf" srcId="{934468B3-E8BA-E447-97FA-92B94587E1BC}" destId="{723463B5-EAAD-8542-A460-26FFEC35D3E8}" srcOrd="0" destOrd="0" presId="urn:microsoft.com/office/officeart/2005/8/layout/orgChart1"/>
    <dgm:cxn modelId="{52E01103-69C9-C84B-93E1-0255E5D4F56C}" type="presParOf" srcId="{723463B5-EAAD-8542-A460-26FFEC35D3E8}" destId="{F23A23E9-19D2-0F4D-B6E6-CB9F3F7F6ECE}" srcOrd="0" destOrd="0" presId="urn:microsoft.com/office/officeart/2005/8/layout/orgChart1"/>
    <dgm:cxn modelId="{2A14C098-F0EF-1D40-AE82-2FF5B7FD2B51}" type="presParOf" srcId="{723463B5-EAAD-8542-A460-26FFEC35D3E8}" destId="{8A41AE3F-B96C-134E-9FD7-DB6BB47AD639}" srcOrd="1" destOrd="0" presId="urn:microsoft.com/office/officeart/2005/8/layout/orgChart1"/>
    <dgm:cxn modelId="{475A75A3-8EC3-914B-A851-077F78308C7C}" type="presParOf" srcId="{934468B3-E8BA-E447-97FA-92B94587E1BC}" destId="{63D048CA-465E-1D44-9CAA-95820C9794B4}" srcOrd="1" destOrd="0" presId="urn:microsoft.com/office/officeart/2005/8/layout/orgChart1"/>
    <dgm:cxn modelId="{5FC11137-6F47-B14F-8C51-296922D14C00}" type="presParOf" srcId="{934468B3-E8BA-E447-97FA-92B94587E1BC}" destId="{56CD3527-0F1E-0848-A2C2-0A822E2094F2}" srcOrd="2" destOrd="0" presId="urn:microsoft.com/office/officeart/2005/8/layout/orgChart1"/>
    <dgm:cxn modelId="{0C6A817C-A236-F141-9AD2-EBBEDE458954}" type="presParOf" srcId="{7C171860-5734-0C46-856B-140238851600}" destId="{620669AC-D765-0B4A-ADB6-2E0B9BBB417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345E7B-76AD-8F4C-A972-62D289F47216}">
      <dsp:nvSpPr>
        <dsp:cNvPr id="0" name=""/>
        <dsp:cNvSpPr/>
      </dsp:nvSpPr>
      <dsp:spPr>
        <a:xfrm>
          <a:off x="5146806" y="3026991"/>
          <a:ext cx="4031010" cy="4663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198"/>
              </a:lnTo>
              <a:lnTo>
                <a:pt x="4031010" y="233198"/>
              </a:lnTo>
              <a:lnTo>
                <a:pt x="4031010" y="466397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093B0C-B2B2-E44D-83E0-0B49756EB2B1}">
      <dsp:nvSpPr>
        <dsp:cNvPr id="0" name=""/>
        <dsp:cNvSpPr/>
      </dsp:nvSpPr>
      <dsp:spPr>
        <a:xfrm>
          <a:off x="5146806" y="3026991"/>
          <a:ext cx="1343670" cy="4663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3198"/>
              </a:lnTo>
              <a:lnTo>
                <a:pt x="1343670" y="233198"/>
              </a:lnTo>
              <a:lnTo>
                <a:pt x="1343670" y="466397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7FB776-58BC-474F-A066-FFC27536CBE3}">
      <dsp:nvSpPr>
        <dsp:cNvPr id="0" name=""/>
        <dsp:cNvSpPr/>
      </dsp:nvSpPr>
      <dsp:spPr>
        <a:xfrm>
          <a:off x="3803135" y="3026991"/>
          <a:ext cx="1343670" cy="466397"/>
        </a:xfrm>
        <a:custGeom>
          <a:avLst/>
          <a:gdLst/>
          <a:ahLst/>
          <a:cxnLst/>
          <a:rect l="0" t="0" r="0" b="0"/>
          <a:pathLst>
            <a:path>
              <a:moveTo>
                <a:pt x="1343670" y="0"/>
              </a:moveTo>
              <a:lnTo>
                <a:pt x="1343670" y="233198"/>
              </a:lnTo>
              <a:lnTo>
                <a:pt x="0" y="233198"/>
              </a:lnTo>
              <a:lnTo>
                <a:pt x="0" y="466397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1CE232-7118-AE42-BC2D-D4CB8AE003E3}">
      <dsp:nvSpPr>
        <dsp:cNvPr id="0" name=""/>
        <dsp:cNvSpPr/>
      </dsp:nvSpPr>
      <dsp:spPr>
        <a:xfrm>
          <a:off x="1115795" y="3026991"/>
          <a:ext cx="4031010" cy="466397"/>
        </a:xfrm>
        <a:custGeom>
          <a:avLst/>
          <a:gdLst/>
          <a:ahLst/>
          <a:cxnLst/>
          <a:rect l="0" t="0" r="0" b="0"/>
          <a:pathLst>
            <a:path>
              <a:moveTo>
                <a:pt x="4031010" y="0"/>
              </a:moveTo>
              <a:lnTo>
                <a:pt x="4031010" y="233198"/>
              </a:lnTo>
              <a:lnTo>
                <a:pt x="0" y="233198"/>
              </a:lnTo>
              <a:lnTo>
                <a:pt x="0" y="466397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02C1E8-44C0-2444-93C0-DABA937EDE53}">
      <dsp:nvSpPr>
        <dsp:cNvPr id="0" name=""/>
        <dsp:cNvSpPr/>
      </dsp:nvSpPr>
      <dsp:spPr>
        <a:xfrm>
          <a:off x="4036334" y="1916519"/>
          <a:ext cx="2220942" cy="1110471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View Groups</a:t>
          </a:r>
          <a:endParaRPr lang="en-US" sz="2800" kern="1200" dirty="0"/>
        </a:p>
      </dsp:txBody>
      <dsp:txXfrm>
        <a:off x="4036334" y="1916519"/>
        <a:ext cx="2220942" cy="1110471"/>
      </dsp:txXfrm>
    </dsp:sp>
    <dsp:sp modelId="{A2008621-14D8-5740-AA4D-F187A5747ABD}">
      <dsp:nvSpPr>
        <dsp:cNvPr id="0" name=""/>
        <dsp:cNvSpPr/>
      </dsp:nvSpPr>
      <dsp:spPr>
        <a:xfrm>
          <a:off x="5324" y="3493388"/>
          <a:ext cx="2220942" cy="1110471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 smtClean="0"/>
            <a:t>LinearLayout</a:t>
          </a:r>
          <a:endParaRPr lang="en-US" sz="2800" kern="1200" dirty="0"/>
        </a:p>
      </dsp:txBody>
      <dsp:txXfrm>
        <a:off x="5324" y="3493388"/>
        <a:ext cx="2220942" cy="1110471"/>
      </dsp:txXfrm>
    </dsp:sp>
    <dsp:sp modelId="{6D32E24E-EFBB-204A-84E1-4CF06488F9A0}">
      <dsp:nvSpPr>
        <dsp:cNvPr id="0" name=""/>
        <dsp:cNvSpPr/>
      </dsp:nvSpPr>
      <dsp:spPr>
        <a:xfrm>
          <a:off x="2692664" y="3493388"/>
          <a:ext cx="2220942" cy="1110471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 smtClean="0"/>
            <a:t>FrameLayout</a:t>
          </a:r>
          <a:endParaRPr lang="en-US" sz="2800" kern="1200" dirty="0"/>
        </a:p>
      </dsp:txBody>
      <dsp:txXfrm>
        <a:off x="2692664" y="3493388"/>
        <a:ext cx="2220942" cy="1110471"/>
      </dsp:txXfrm>
    </dsp:sp>
    <dsp:sp modelId="{03C6DA69-E7B8-B64C-ACA7-90519E4C4DCA}">
      <dsp:nvSpPr>
        <dsp:cNvPr id="0" name=""/>
        <dsp:cNvSpPr/>
      </dsp:nvSpPr>
      <dsp:spPr>
        <a:xfrm>
          <a:off x="5380004" y="3493388"/>
          <a:ext cx="2220942" cy="1110471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 smtClean="0"/>
            <a:t>RelativeLayout</a:t>
          </a:r>
          <a:endParaRPr lang="en-US" sz="2800" kern="1200" dirty="0"/>
        </a:p>
      </dsp:txBody>
      <dsp:txXfrm>
        <a:off x="5380004" y="3493388"/>
        <a:ext cx="2220942" cy="1110471"/>
      </dsp:txXfrm>
    </dsp:sp>
    <dsp:sp modelId="{F23A23E9-19D2-0F4D-B6E6-CB9F3F7F6ECE}">
      <dsp:nvSpPr>
        <dsp:cNvPr id="0" name=""/>
        <dsp:cNvSpPr/>
      </dsp:nvSpPr>
      <dsp:spPr>
        <a:xfrm>
          <a:off x="8067345" y="3493388"/>
          <a:ext cx="2220942" cy="1110471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 smtClean="0"/>
            <a:t>GridLayout</a:t>
          </a:r>
          <a:endParaRPr lang="en-US" sz="2800" kern="1200" dirty="0"/>
        </a:p>
      </dsp:txBody>
      <dsp:txXfrm>
        <a:off x="8067345" y="3493388"/>
        <a:ext cx="2220942" cy="11104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95E4C0-D142-734E-9DDA-5B05C3AB579B}" type="datetimeFigureOut">
              <a:rPr lang="en-US" smtClean="0"/>
              <a:t>2/8/17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52B24-2DA7-D84F-938A-EDCAB482BF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233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52B24-2DA7-D84F-938A-EDCAB482BF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0064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52B24-2DA7-D84F-938A-EDCAB482BF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34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52B24-2DA7-D84F-938A-EDCAB482BF9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979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596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268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2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356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179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867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97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058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81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412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1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6D371-813B-264A-A2F1-7318E83ADB91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243F7-65B2-7049-8142-95613FA5F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870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64785" y="3013501"/>
            <a:ext cx="22486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Marker Felt Thin" charset="0"/>
                <a:ea typeface="Marker Felt Thin" charset="0"/>
                <a:cs typeface="Marker Felt Thin" charset="0"/>
              </a:rPr>
              <a:t>CLASS 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4785" y="3844498"/>
            <a:ext cx="38339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Marker Felt Thin" charset="0"/>
                <a:ea typeface="Marker Felt Thin" charset="0"/>
                <a:cs typeface="Marker Felt Thin" charset="0"/>
              </a:rPr>
              <a:t>Layout in Android</a:t>
            </a:r>
            <a:endParaRPr lang="en-US" sz="4000" dirty="0" smtClean="0">
              <a:solidFill>
                <a:schemeClr val="bg1"/>
              </a:solidFill>
              <a:latin typeface="Marker Felt Thin" charset="0"/>
              <a:ea typeface="Marker Felt Thin" charset="0"/>
              <a:cs typeface="Marker Felt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69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757" b="524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466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72762926"/>
              </p:ext>
            </p:extLst>
          </p:nvPr>
        </p:nvGraphicFramePr>
        <p:xfrm>
          <a:off x="842026" y="130941"/>
          <a:ext cx="10293612" cy="6520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27040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41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2451" r="-1" b="-1"/>
          <a:stretch/>
        </p:blipFill>
        <p:spPr>
          <a:xfrm>
            <a:off x="6421035" y="643467"/>
            <a:ext cx="5129784" cy="5571066"/>
          </a:xfrm>
          <a:prstGeom prst="rect">
            <a:avLst/>
          </a:prstGeom>
        </p:spPr>
      </p:pic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1169" r="-1" b="14934"/>
          <a:stretch/>
        </p:blipFill>
        <p:spPr>
          <a:xfrm>
            <a:off x="641180" y="643467"/>
            <a:ext cx="5129784" cy="557106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21035" y="3075057"/>
            <a:ext cx="28101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  <a:latin typeface="Marker Felt Thin" charset="0"/>
                <a:ea typeface="Marker Felt Thin" charset="0"/>
                <a:cs typeface="Marker Felt Thin" charset="0"/>
              </a:rPr>
              <a:t>FrameLayout</a:t>
            </a:r>
            <a:endParaRPr lang="en-US" sz="4000" dirty="0" smtClean="0">
              <a:solidFill>
                <a:schemeClr val="bg1"/>
              </a:solidFill>
              <a:latin typeface="Marker Felt Thin" charset="0"/>
              <a:ea typeface="Marker Felt Thin" charset="0"/>
              <a:cs typeface="Marker Felt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323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 t="3404" b="73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086728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65179" y="2828835"/>
            <a:ext cx="6022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err="1" smtClean="0">
                <a:solidFill>
                  <a:schemeClr val="bg1"/>
                </a:solidFill>
                <a:latin typeface="Marker Felt Thin" charset="0"/>
                <a:ea typeface="Marker Felt Thin" charset="0"/>
                <a:cs typeface="Marker Felt Thin" charset="0"/>
              </a:rPr>
              <a:t>RelativeLayout</a:t>
            </a:r>
            <a:endParaRPr lang="en-US" sz="7200" dirty="0" smtClean="0">
              <a:solidFill>
                <a:schemeClr val="bg1"/>
              </a:solidFill>
              <a:latin typeface="Marker Felt Thin" charset="0"/>
              <a:ea typeface="Marker Felt Thin" charset="0"/>
              <a:cs typeface="Marker Felt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820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4532" r="23673" b="-1"/>
          <a:stretch/>
        </p:blipFill>
        <p:spPr>
          <a:xfrm>
            <a:off x="6421035" y="643467"/>
            <a:ext cx="5129784" cy="5571066"/>
          </a:xfrm>
          <a:prstGeom prst="rect">
            <a:avLst/>
          </a:prstGeom>
        </p:spPr>
      </p:pic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t="5845" b="25193"/>
          <a:stretch/>
        </p:blipFill>
        <p:spPr>
          <a:xfrm>
            <a:off x="641180" y="643467"/>
            <a:ext cx="5129784" cy="557106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695541" y="1246257"/>
            <a:ext cx="25807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  <a:latin typeface="Marker Felt Thin" charset="0"/>
                <a:ea typeface="Marker Felt Thin" charset="0"/>
                <a:cs typeface="Marker Felt Thin" charset="0"/>
              </a:rPr>
              <a:t>TableLayout</a:t>
            </a:r>
            <a:endParaRPr lang="en-US" sz="4000" dirty="0" smtClean="0">
              <a:solidFill>
                <a:schemeClr val="bg1"/>
              </a:solidFill>
              <a:latin typeface="Marker Felt Thin" charset="0"/>
              <a:ea typeface="Marker Felt Thin" charset="0"/>
              <a:cs typeface="Marker Felt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427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999" y="1744133"/>
            <a:ext cx="9414164" cy="51138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05614" y="399590"/>
            <a:ext cx="24232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  <a:latin typeface="Marker Felt Thin" charset="0"/>
                <a:ea typeface="Marker Felt Thin" charset="0"/>
                <a:cs typeface="Marker Felt Thin" charset="0"/>
              </a:rPr>
              <a:t>GridLayout</a:t>
            </a:r>
            <a:endParaRPr lang="en-US" sz="4000" dirty="0" smtClean="0">
              <a:solidFill>
                <a:schemeClr val="bg1"/>
              </a:solidFill>
              <a:latin typeface="Marker Felt Thin" charset="0"/>
              <a:ea typeface="Marker Felt Thin" charset="0"/>
              <a:cs typeface="Marker Felt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753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152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18</Words>
  <Application>Microsoft Macintosh PowerPoint</Application>
  <PresentationFormat>Widescreen</PresentationFormat>
  <Paragraphs>14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Marker Felt Thin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8</cp:revision>
  <dcterms:created xsi:type="dcterms:W3CDTF">2017-02-01T22:27:24Z</dcterms:created>
  <dcterms:modified xsi:type="dcterms:W3CDTF">2017-02-08T19:44:21Z</dcterms:modified>
</cp:coreProperties>
</file>

<file path=docProps/thumbnail.jpeg>
</file>